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A6EB9-D561-4AF1-8507-10F14676694D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7DDF1-B5B1-4F76-9426-5200AFFE4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82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7DDF1-B5B1-4F76-9426-5200AFFE40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56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7DDF1-B5B1-4F76-9426-5200AFFE40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16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7DDF1-B5B1-4F76-9426-5200AFFE40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83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7DDF1-B5B1-4F76-9426-5200AFFE402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084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7DDF1-B5B1-4F76-9426-5200AFFE40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924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7DDF1-B5B1-4F76-9426-5200AFFE40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550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7DDF1-B5B1-4F76-9426-5200AFFE402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34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09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07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21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14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88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27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722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995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0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82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A385E-2F66-4263-9669-105E05175FEA}" type="datetimeFigureOut">
              <a:rPr lang="en-US" smtClean="0"/>
              <a:t>1/20/2010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05099-449C-4D67-8DFE-C4C54223BC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87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Surface Area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20,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966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surface area</a:t>
            </a:r>
          </a:p>
          <a:p>
            <a:r>
              <a:rPr lang="en-US" dirty="0" smtClean="0"/>
              <a:t>Apply properties of area (homework)</a:t>
            </a:r>
          </a:p>
          <a:p>
            <a:r>
              <a:rPr lang="en-US" dirty="0" smtClean="0"/>
              <a:t>Discuss stage 3 of the house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192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4227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0680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5" y="-13252"/>
            <a:ext cx="7812049" cy="630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8314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44000" cy="4461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6213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" y="0"/>
            <a:ext cx="6896594" cy="6217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8828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4800"/>
            <a:ext cx="914400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</a:rPr>
              <a:t>FINAL DUE DATE </a:t>
            </a:r>
          </a:p>
          <a:p>
            <a:pPr algn="ctr"/>
            <a:r>
              <a:rPr lang="en-US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</a:rPr>
              <a:t>(all three stages)</a:t>
            </a:r>
          </a:p>
          <a:p>
            <a:pPr algn="ctr"/>
            <a:r>
              <a:rPr lang="en-US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innerShdw>
                </a:effectLst>
              </a:rPr>
              <a:t>Thursday, JANUARY 28</a:t>
            </a:r>
            <a:endParaRPr lang="en-US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6768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44</Words>
  <Application>Microsoft Office PowerPoint</Application>
  <PresentationFormat>On-screen Show (4:3)</PresentationFormat>
  <Paragraphs>16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Surface Area Review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4</cp:revision>
  <dcterms:created xsi:type="dcterms:W3CDTF">2010-01-20T15:33:21Z</dcterms:created>
  <dcterms:modified xsi:type="dcterms:W3CDTF">2010-01-20T17:31:59Z</dcterms:modified>
</cp:coreProperties>
</file>